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021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43472-D17A-4B7E-8BF0-8374DEAE3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BB41A1-C742-4159-84C5-7040C5449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BA56B-97E9-4DDC-AF5F-BCE24E520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CE5F-FD0E-4E76-B7AA-CC316CDCB9F3}" type="datetimeFigureOut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36DEB-B643-44C6-AF09-7BAF6D3FF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40E49-298F-497A-8F93-179F1C2D9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AEB8-FC69-4235-9BCD-5BD1FB08B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2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3EDC55-9162-4C51-ACED-D50830D36D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FD2D74-1F04-4D63-81C1-C26F9C70B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441AB-BDAA-45E6-89A0-A20C5B9A6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CE5F-FD0E-4E76-B7AA-CC316CDCB9F3}" type="datetimeFigureOut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0A5EE-A627-45A1-9454-52AF935FD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C534B-2EE3-435D-8E37-FF9C8AA9F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AEB8-FC69-4235-9BCD-5BD1FB08B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16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001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710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0FE52-3D17-48CC-900E-3615BA47D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7B8AE-ADA1-4789-83F1-14FFCA301E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B0816E-F63D-4C81-BD2D-54D6E65B5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FCEA9-0B4D-44A8-84C9-51A4083B0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CE5F-FD0E-4E76-B7AA-CC316CDCB9F3}" type="datetimeFigureOut">
              <a:rPr lang="en-US" smtClean="0"/>
              <a:t>9/3/24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4138B1-E559-461F-A417-5CB338186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D9B6D-B9DD-436D-B82B-46143997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AEB8-FC69-4235-9BCD-5BD1FB08B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23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36FEE-D69A-41DE-98A0-E825E074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B283A-AE71-4425-BFC4-B1354D695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BF28AE-5465-4F79-9D8D-DAA70C0B7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FF88D5-A018-4AB3-BA69-9BA4696F17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C6801D-B6A7-4F08-8031-833F3BCF3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E9018-0B1F-4E75-948F-FAC303CFA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CE5F-FD0E-4E76-B7AA-CC316CDCB9F3}" type="datetimeFigureOut">
              <a:rPr lang="en-US" smtClean="0"/>
              <a:t>9/3/24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96F7A9-B0D4-48B4-8639-9C6069854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6C6B04-E7D8-4EEE-B48E-A8D6E8283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AEB8-FC69-4235-9BCD-5BD1FB08B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31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FCAC0-002F-4B24-AE2C-6E02CACC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068A6-9DEA-48C2-ACBA-44C9DFC9B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CE5F-FD0E-4E76-B7AA-CC316CDCB9F3}" type="datetimeFigureOut">
              <a:rPr lang="en-US" smtClean="0"/>
              <a:t>9/3/24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96D382-E8DE-47B7-ADC4-1C5A1A764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F60113-034D-41D7-A7A0-055A056A9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AEB8-FC69-4235-9BCD-5BD1FB08B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55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EF36E0-3C2F-43BE-B448-BAA61C06B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CE5F-FD0E-4E76-B7AA-CC316CDCB9F3}" type="datetimeFigureOut">
              <a:rPr lang="en-US" smtClean="0"/>
              <a:t>9/3/24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72ACD9-C658-4DAD-9A0E-D2ACE6565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136E3-28DA-427F-AC90-DD814A26C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AEB8-FC69-4235-9BCD-5BD1FB08B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66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9BAAE-BE71-424E-85AB-D685E2AF9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251F1-D112-4EFC-A80F-9F847BB56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AE32CF-45C9-4BFF-A531-106B475A3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3FE6C-1E8C-4FAC-A31A-A1C26CAB2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CE5F-FD0E-4E76-B7AA-CC316CDCB9F3}" type="datetimeFigureOut">
              <a:rPr lang="en-US" smtClean="0"/>
              <a:t>9/3/24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4C285-98DA-4965-B0E4-80C7AFB93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EE127-003A-40DF-852A-11C1EF8B1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AEB8-FC69-4235-9BCD-5BD1FB08B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9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3CB24-521D-4B60-B7E7-1107107C6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6D6636-0545-4662-BA7B-9502851C36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6A4867-52B2-400F-8A81-803F07ED9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CFBAD-8B95-4EAA-A5D4-30AEF462E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CE5F-FD0E-4E76-B7AA-CC316CDCB9F3}" type="datetimeFigureOut">
              <a:rPr lang="en-US" smtClean="0"/>
              <a:t>9/3/24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CBAD29-75A6-4732-B42B-F4FD36FD8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129770-E7D2-4671-B904-12381357A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AEB8-FC69-4235-9BCD-5BD1FB08B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3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F98027-F415-4110-960A-6268EAFEF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3AFF0D-E25C-4A7F-8EB3-7DC96F560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52851-0824-41F9-8537-E5AC9E91A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ECE5F-FD0E-4E76-B7AA-CC316CDCB9F3}" type="datetimeFigureOut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E9BB0-9AB3-4622-A034-B62229D09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D83F6-9C95-4775-92E5-C8F73B03F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FAEB8-FC69-4235-9BCD-5BD1FB08B59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background with diagonal lines&#10;&#10;Description automatically generated">
            <a:extLst>
              <a:ext uri="{FF2B5EF4-FFF2-40B4-BE49-F238E27FC236}">
                <a16:creationId xmlns:a16="http://schemas.microsoft.com/office/drawing/2014/main" id="{47521C77-8BA8-12B7-7045-6A9EAF619AF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pic>
        <p:nvPicPr>
          <p:cNvPr id="10" name="Picture 9" descr="A building with a tall tower&#10;&#10;Description automatically generated">
            <a:extLst>
              <a:ext uri="{FF2B5EF4-FFF2-40B4-BE49-F238E27FC236}">
                <a16:creationId xmlns:a16="http://schemas.microsoft.com/office/drawing/2014/main" id="{E973F70E-5958-142E-42A2-BE3981D5CE0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767345" cy="6858000"/>
          </a:xfrm>
          <a:prstGeom prst="rect">
            <a:avLst/>
          </a:prstGeom>
        </p:spPr>
      </p:pic>
      <p:pic>
        <p:nvPicPr>
          <p:cNvPr id="12" name="Picture 11" descr="A blue letter on an orange background&#10;&#10;Description automatically generated">
            <a:extLst>
              <a:ext uri="{FF2B5EF4-FFF2-40B4-BE49-F238E27FC236}">
                <a16:creationId xmlns:a16="http://schemas.microsoft.com/office/drawing/2014/main" id="{46C926BC-DABE-8799-35CE-4ADC3C67606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6" y="0"/>
            <a:ext cx="976816" cy="122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2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diagonal stripes&#10;&#10;Description automatically generated">
            <a:extLst>
              <a:ext uri="{FF2B5EF4-FFF2-40B4-BE49-F238E27FC236}">
                <a16:creationId xmlns:a16="http://schemas.microsoft.com/office/drawing/2014/main" id="{BD5EE257-8ED6-42BC-DDA5-27EE592F9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9609" y="-300423"/>
            <a:ext cx="2472390" cy="1449333"/>
          </a:xfrm>
          <a:prstGeom prst="rect">
            <a:avLst/>
          </a:prstGeom>
        </p:spPr>
      </p:pic>
      <p:pic>
        <p:nvPicPr>
          <p:cNvPr id="6" name="Picture 5" descr="A black and orange diagonal stripes&#10;&#10;Description automatically generated">
            <a:extLst>
              <a:ext uri="{FF2B5EF4-FFF2-40B4-BE49-F238E27FC236}">
                <a16:creationId xmlns:a16="http://schemas.microsoft.com/office/drawing/2014/main" id="{710789FD-190D-79E9-2962-E04B0E326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95"/>
          <a:stretch/>
        </p:blipFill>
        <p:spPr>
          <a:xfrm flipH="1">
            <a:off x="3390450" y="3837208"/>
            <a:ext cx="1206733" cy="168009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3F028BA-5519-E806-C15C-F1BD556673E0}"/>
              </a:ext>
            </a:extLst>
          </p:cNvPr>
          <p:cNvSpPr>
            <a:spLocks noGrp="1"/>
          </p:cNvSpPr>
          <p:nvPr/>
        </p:nvSpPr>
        <p:spPr>
          <a:xfrm>
            <a:off x="4144206" y="1707764"/>
            <a:ext cx="7971693" cy="119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Title of Event Here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A0823A8-E1A0-5505-7C22-7A02E76C0C13}"/>
              </a:ext>
            </a:extLst>
          </p:cNvPr>
          <p:cNvSpPr>
            <a:spLocks noGrp="1"/>
          </p:cNvSpPr>
          <p:nvPr/>
        </p:nvSpPr>
        <p:spPr>
          <a:xfrm>
            <a:off x="4429590" y="3034099"/>
            <a:ext cx="7400925" cy="1904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details go here.</a:t>
            </a: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When: Date and Time</a:t>
            </a: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ABAC3-B97A-CDDA-AECA-4BE4F9796BB8}"/>
              </a:ext>
            </a:extLst>
          </p:cNvPr>
          <p:cNvSpPr txBox="1"/>
          <p:nvPr/>
        </p:nvSpPr>
        <p:spPr>
          <a:xfrm>
            <a:off x="3919537" y="6073013"/>
            <a:ext cx="4352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information can go here. Keep this one to two lines. Or delete this text box.</a:t>
            </a:r>
          </a:p>
        </p:txBody>
      </p:sp>
    </p:spTree>
    <p:extLst>
      <p:ext uri="{BB962C8B-B14F-4D97-AF65-F5344CB8AC3E}">
        <p14:creationId xmlns:p14="http://schemas.microsoft.com/office/powerpoint/2010/main" val="2087016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34</Words>
  <Application>Microsoft Macintosh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Event Here</dc:title>
  <dc:creator>Carlisle, Malinda N</dc:creator>
  <cp:lastModifiedBy>Doty, Nicole</cp:lastModifiedBy>
  <cp:revision>4</cp:revision>
  <dcterms:created xsi:type="dcterms:W3CDTF">2019-10-18T15:17:36Z</dcterms:created>
  <dcterms:modified xsi:type="dcterms:W3CDTF">2024-09-03T16:44:29Z</dcterms:modified>
</cp:coreProperties>
</file>